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«Политическое лидерство и политические элиты»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истории, политологии и  социологии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 детальное изучение научно-теоретической, методологической и фактологической сути политического лидерства и современной элиты в России, развитии теории политического лидерства в современной России, определение места и роли политических лидеров в истории России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 сформировать у обучающихся знания об общих основах теории элит и политического лидерства как важного блока знаний в системе политических наук, особенностей современного политического лидерства;</a:t>
            </a:r>
          </a:p>
          <a:p>
            <a:pPr algn="just"/>
            <a:r>
              <a:rPr lang="ru-RU" dirty="0"/>
              <a:t>сформировать и закрепить у обучающихся знания о природе, сущности, механизме политического лидерства, закономерности становления и развития политического лидера, взаимного влияния политических лидеров и масс;</a:t>
            </a:r>
          </a:p>
          <a:p>
            <a:pPr algn="just"/>
            <a:r>
              <a:rPr lang="ru-RU" dirty="0"/>
              <a:t>формирование и закрепление у обучающихся навыков использования понятийного аппарата теории элит и политического лидерства как сегмента знания политической науки;</a:t>
            </a:r>
          </a:p>
          <a:p>
            <a:pPr algn="just"/>
            <a:r>
              <a:rPr lang="ru-RU" dirty="0"/>
              <a:t>изучить и сравнить содержание современных концепций лидерства;</a:t>
            </a:r>
          </a:p>
          <a:p>
            <a:pPr algn="just"/>
            <a:r>
              <a:rPr lang="ru-RU" dirty="0"/>
              <a:t>раскрыть особенности российской политической культуры и характер взаимосвязи с типом политического лидерства, а также роль лидеров в генезисе и разрешении политических конфликтов;</a:t>
            </a:r>
          </a:p>
          <a:p>
            <a:pPr algn="just"/>
            <a:r>
              <a:rPr lang="ru-RU" dirty="0"/>
              <a:t>изучить и сравнить структуру и функции политической элиты в различных типах политических систем. Дать представление об особенностях формирования российской политической элиты в разные периоды развития России.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40.03.01 Юриспруденция:</a:t>
            </a:r>
          </a:p>
          <a:p>
            <a:pPr algn="just">
              <a:buFontTx/>
              <a:buChar char="-"/>
            </a:pPr>
            <a:r>
              <a:rPr lang="ru-RU" dirty="0"/>
              <a:t>Гражданско-правовой профиль, </a:t>
            </a:r>
          </a:p>
          <a:p>
            <a:pPr algn="just">
              <a:buFontTx/>
              <a:buChar char="-"/>
            </a:pPr>
            <a:r>
              <a:rPr lang="ru-RU" dirty="0"/>
              <a:t>Прокурорско-следственный профиль, </a:t>
            </a:r>
          </a:p>
          <a:p>
            <a:pPr algn="just">
              <a:buFontTx/>
              <a:buChar char="-"/>
            </a:pPr>
            <a:r>
              <a:rPr lang="ru-RU" dirty="0"/>
              <a:t>Уголовно-правовой профиль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718" y="2127828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Современные концепции политического лидерства</a:t>
            </a:r>
          </a:p>
          <a:p>
            <a:r>
              <a:rPr lang="ru-RU" dirty="0"/>
              <a:t>Структура политической элиты. «</a:t>
            </a:r>
            <a:r>
              <a:rPr lang="ru-RU" dirty="0" err="1"/>
              <a:t>Селекторат</a:t>
            </a:r>
            <a:r>
              <a:rPr lang="ru-RU" dirty="0"/>
              <a:t>», «потенциальные элиты», «самодеятельные элиты», «правящая элита», «контрэлита» и др.).</a:t>
            </a:r>
          </a:p>
          <a:p>
            <a:r>
              <a:rPr lang="ru-RU" dirty="0"/>
              <a:t>Классификация современных политических элит</a:t>
            </a:r>
          </a:p>
          <a:p>
            <a:r>
              <a:rPr lang="ru-RU" dirty="0"/>
              <a:t>Система отбора в элиту (способы рекрутирования)</a:t>
            </a:r>
          </a:p>
          <a:p>
            <a:r>
              <a:rPr lang="ru-RU" dirty="0"/>
              <a:t>Характеристика современного политического лидерства в России</a:t>
            </a:r>
          </a:p>
          <a:p>
            <a:r>
              <a:rPr lang="ru-RU" dirty="0"/>
              <a:t>Пути решения конфликтов, роль политических лидеров в генезисе и сущности политических конфликтов.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Тема 1. Современные концепции политического лидерства и элит</a:t>
            </a:r>
          </a:p>
          <a:p>
            <a:pPr algn="just"/>
            <a:r>
              <a:rPr lang="ru-RU" sz="2400" dirty="0"/>
              <a:t>Тема 2. Сущность, структура и функции политической элиты	</a:t>
            </a:r>
          </a:p>
          <a:p>
            <a:pPr algn="just"/>
            <a:r>
              <a:rPr lang="ru-RU" sz="2400" dirty="0"/>
              <a:t>Тема 3. Политические элиты современной России</a:t>
            </a:r>
          </a:p>
          <a:p>
            <a:pPr algn="just"/>
            <a:r>
              <a:rPr lang="ru-RU" sz="2400" dirty="0"/>
              <a:t>Тема 4. Особенности политического лидерства в современной России</a:t>
            </a:r>
          </a:p>
          <a:p>
            <a:pPr algn="just"/>
            <a:r>
              <a:rPr lang="ru-RU" sz="2400" dirty="0"/>
              <a:t>Тема 5. Политические конфликты на постсоветском пространстве и роль лидеров в их генезисе и разрешении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Деловые игры</a:t>
            </a:r>
          </a:p>
          <a:p>
            <a:r>
              <a:rPr lang="ru-RU" dirty="0"/>
              <a:t>Моделирование процедуры выборов в законодательное собрание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  <a:p>
            <a:r>
              <a:rPr lang="ru-RU" dirty="0"/>
              <a:t>Решение тестов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Современные социальные коммуникации </a:t>
            </a:r>
          </a:p>
          <a:p>
            <a:pPr algn="just"/>
            <a:r>
              <a:rPr lang="ru-RU" dirty="0"/>
              <a:t>Политическая конфликтология</a:t>
            </a:r>
          </a:p>
          <a:p>
            <a:pPr algn="just"/>
            <a:r>
              <a:rPr lang="ru-RU" dirty="0"/>
              <a:t>Национальная политика и конфликты в современной России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Возможность получения знаний в формировании лидерских качеств; </a:t>
            </a:r>
          </a:p>
          <a:p>
            <a:pPr algn="just"/>
            <a:r>
              <a:rPr lang="ru-RU" dirty="0"/>
              <a:t>Умение анализировать роль элитарных групп и лидеров в конкретных политических ситуациях и их влияние на криминогенную ситуацию; </a:t>
            </a:r>
          </a:p>
          <a:p>
            <a:pPr algn="just"/>
            <a:r>
              <a:rPr lang="ru-RU" dirty="0"/>
              <a:t>Получение навыков восприятия межкультурного разнообразия общества в социально-историческом, этическом и политическом контекстах.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1362</TotalTime>
  <Words>435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виктор труханов</cp:lastModifiedBy>
  <cp:revision>132</cp:revision>
  <dcterms:created xsi:type="dcterms:W3CDTF">2020-12-02T14:35:45Z</dcterms:created>
  <dcterms:modified xsi:type="dcterms:W3CDTF">2022-02-01T10:17:22Z</dcterms:modified>
</cp:coreProperties>
</file>